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layfair Display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2EF9B4CE-6648-4CE5-A606-FDA7EE0152C4}">
  <a:tblStyle styleId="{2EF9B4CE-6648-4CE5-A606-FDA7EE0152C4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boldItalic.fntdata"/><Relationship Id="rId10" Type="http://schemas.openxmlformats.org/officeDocument/2006/relationships/font" Target="fonts/PlayfairDisplay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2131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Warm-up: </a:t>
            </a:r>
            <a:r>
              <a:rPr lang="en" sz="2800"/>
              <a:t>Copy the following chart on ISN p. 134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"/>
              <a:t>*Yes, this chart can take up the entire page**</a:t>
            </a:r>
          </a:p>
        </p:txBody>
      </p:sp>
      <p:graphicFrame>
        <p:nvGraphicFramePr>
          <p:cNvPr id="61" name="Shape 61"/>
          <p:cNvGraphicFramePr/>
          <p:nvPr/>
        </p:nvGraphicFramePr>
        <p:xfrm>
          <a:off x="103400" y="1032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{2EF9B4CE-6648-4CE5-A606-FDA7EE0152C4}</a:tableStyleId>
              </a:tblPr>
              <a:tblGrid>
                <a:gridCol w="981400"/>
                <a:gridCol w="1035500"/>
                <a:gridCol w="1377975"/>
                <a:gridCol w="1073700"/>
                <a:gridCol w="1001225"/>
                <a:gridCol w="1233075"/>
                <a:gridCol w="1117150"/>
                <a:gridCol w="1117150"/>
              </a:tblGrid>
              <a:tr h="6926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600"/>
                        <a:t>Radio 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600"/>
                        <a:t>Waves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600"/>
                        <a:t>Microwaves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600"/>
                        <a:t>Infrared Rays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600"/>
                        <a:t>Visible Light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600"/>
                        <a:t>Ultraviolet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600"/>
                        <a:t>Rays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600"/>
                        <a:t>X-Rays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600"/>
                        <a:t>Gamma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600"/>
                        <a:t>Rays</a:t>
                      </a:r>
                    </a:p>
                  </a:txBody>
                  <a:tcPr marT="91425" marB="91425" marR="91425" marL="91425"/>
                </a:tc>
              </a:tr>
              <a:tr h="708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Picture of an example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439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How is the wave used?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6969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Spectrum Visual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Electromagnetic SUPERHEROES!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 ISN pages 133-134 “Electromagnetic Spectrum”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For this project, you will be working on a team to create a SUPERHERO based on an electromagnetic wave.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Use the rubric provided for you as a checklist while working on your project.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Your rough draft will go on page 133, and your final product should go on a separate sheet of paper to be turned in as a group.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This assignment is due Friday, March 4th!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